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5" r:id="rId5"/>
    <p:sldId id="270" r:id="rId6"/>
    <p:sldId id="272" r:id="rId7"/>
    <p:sldId id="274" r:id="rId8"/>
    <p:sldId id="273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5F0"/>
    <a:srgbClr val="E2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83F6B-8088-45EA-AD09-A42E1A44D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4D14BA-BA34-45C0-A8F2-0145D99B6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73D34-5640-4F37-ABEE-5289DBA8C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6BCBF-288E-4C43-BB3E-8F33A2B3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FF6F6-DBEA-4343-9873-EB1488F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66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08F7F-C190-4A1D-9D60-7FED4F6D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C8471-52BA-401A-A623-93E02E627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FFB95-702A-4929-A1B3-D29255B3C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CA99-F054-4CA5-90FF-6D9A6F055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AFB4D-AF18-4309-9117-01BFAD765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59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17973-2A5C-4BD7-938D-E41824D6A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F84AF-F3D4-4949-9A10-8EF98AD71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347F0-E86D-47A5-A4C4-A59EE25EA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8631D-1F08-406F-A2E3-D653B566A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68EFF-97CC-44CC-A61B-DC8A7A76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006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81AA-6FD2-445C-A8CE-506DEAB7C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92D0-D2F2-493B-A971-88CFD4AA7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2CE54-3865-4E55-9D0C-D2DD311BC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C7F9F-125E-46AD-B991-87E779EDA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FFAB3-6EFA-43E6-8DA5-31BD18EC6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4DF19F-4DCA-4388-AA26-9395161C0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147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9222-13DB-4730-8E39-DA7BF29BC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9B0AA-5094-4475-B9A5-4C1177135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A25C6-EA49-4268-AF1D-6E1DC2C20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03FF6A-950E-44FC-9491-798780C7B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EC064-8333-41D4-9C5F-E2EA8A3F2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B8F246-EAF8-434B-B1B1-8B28D86A7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6E7AF8-540A-4EC1-B026-3359B7FCF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52F6DA-4093-497D-8DBD-403060DA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89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308BE-D1BA-41F5-B9AB-A1433CD32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C35744-ACE0-4334-B32D-A1CFAC76A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370551-AC57-4A1D-972D-1921C98B9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75AE3C-2DBC-48B3-B505-007DCC0A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14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2113DF-3904-448D-BF07-7F6C0D889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7C4CB7-1BA9-4352-96C5-46441DFC2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E941C-54EA-4C51-9C18-E30328180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74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FCE59-74E0-44A1-9E76-90D968AB3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6B7EE-5B30-46C6-83DB-BEF126D8D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331D6-F039-4851-B4F0-6F55911F74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147D7-4416-45D5-8548-5E3B6792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914F1-CAB3-41C2-B3A7-AE96914F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62296E-1E4E-4667-9CB4-BF735E68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699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C494-194D-4633-A895-4C96C1A04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112239-0B04-4C62-BD58-7059FE493E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977D5-16C7-4972-991E-F997CE4A9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52E96-7B7F-4F6A-8953-4B6A74C29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E5263-1286-4320-889A-5E25E3B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88EC2-00F8-4552-A20D-022A888A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4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133B4-732E-422B-8416-D3B2F8F0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7F81E-DA67-4F91-9BD7-C8AC4C7E4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E2DFA-7794-485C-93A8-0C90A0183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9B268-EFFA-41FC-A348-45788B938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A2559-7CE9-4355-AF5E-F3E0FF46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978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C0B7D5-4CCE-4A0A-9A9E-EA257EADD7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BE1FFC-FBBD-4FBC-BD55-F6047D850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AD9F7-320D-4A86-BCCA-B42D2E4E6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6D091-42FE-4B5C-9FB0-49D3C79FA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FC32F-6AEC-438D-AB32-24C769469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551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8000" t="-7000" r="8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173F62-09C4-4AE6-AA37-4C5FF624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677D6-2140-4CCD-B7A6-F7EB0B2E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443FC-04FF-4328-9568-AD8FDCA18F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215E9-B93D-4D44-BB88-1048A0D7E391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451D4-AE6C-453A-B787-020A0AB79A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7D7BC-DA19-4EF5-AE65-E5BBA6264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B259E-1E3E-4B95-81EB-928699E10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57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6000"/>
            <a:lum/>
          </a:blip>
          <a:srcRect/>
          <a:stretch>
            <a:fillRect l="8000" t="-7000" r="8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92476-136E-45CD-B104-6504CB32A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30680"/>
            <a:ext cx="9144000" cy="238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2021 Umpire Awards</a:t>
            </a:r>
            <a:br>
              <a:rPr lang="en-US" b="1" dirty="0">
                <a:latin typeface="Arial Black" panose="020B0A04020102020204" pitchFamily="34" charset="0"/>
              </a:rPr>
            </a:b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75BADB-8EF3-493F-9F2B-E032AD768C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6547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l="8000" t="-7000" r="8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4C109-0E76-46A3-A70A-95CCFFB0A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Arial Black" panose="020B0A04020102020204" pitchFamily="34" charset="0"/>
              </a:rPr>
              <a:t>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BE1E9-F35C-4C31-8FBF-62A776543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608"/>
            <a:ext cx="10515600" cy="5132538"/>
          </a:xfrm>
        </p:spPr>
        <p:txBody>
          <a:bodyPr>
            <a:normAutofit fontScale="62500" lnSpcReduction="20000"/>
          </a:bodyPr>
          <a:lstStyle/>
          <a:p>
            <a:r>
              <a:rPr lang="en-US" sz="4000" b="1" dirty="0"/>
              <a:t>The 2020 end of season survey results were used to determine what kind of awards should be provided to championship umpires</a:t>
            </a:r>
          </a:p>
          <a:p>
            <a:pPr lvl="2"/>
            <a:r>
              <a:rPr lang="en-US" sz="4000" b="1" dirty="0"/>
              <a:t>The BOD’s believes it is important to acknowledge the accomplishment of umpiring the championships</a:t>
            </a:r>
          </a:p>
          <a:p>
            <a:r>
              <a:rPr lang="en-US" sz="4000" b="1" dirty="0"/>
              <a:t>Gr8-Call sponsored polo shirts for the semi-finals and finals umpires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4000" b="1" dirty="0"/>
              <a:t>Years of service pins (beginning with the 5</a:t>
            </a:r>
            <a:r>
              <a:rPr lang="en-US" sz="4000" b="1" baseline="30000" dirty="0"/>
              <a:t>th</a:t>
            </a:r>
            <a:r>
              <a:rPr lang="en-US" sz="4000" b="1" dirty="0"/>
              <a:t> year pin and continuing in 5 year increments) were created starting with 2021 and 2022 seasons</a:t>
            </a:r>
          </a:p>
          <a:p>
            <a:pPr lvl="2">
              <a:lnSpc>
                <a:spcPct val="120000"/>
              </a:lnSpc>
            </a:pPr>
            <a:r>
              <a:rPr lang="en-US" sz="3800" b="1" dirty="0"/>
              <a:t>Umpires will receive a pin for their anniversary at the next milestone</a:t>
            </a:r>
          </a:p>
          <a:p>
            <a:pPr>
              <a:lnSpc>
                <a:spcPct val="120000"/>
              </a:lnSpc>
            </a:pPr>
            <a:r>
              <a:rPr lang="en-US" sz="4000" b="1" dirty="0"/>
              <a:t>All awards will presented at the “Welcome Back” Kickoff Area meetings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2F8204-6724-43BE-9B81-DEF801189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64" y="3213533"/>
            <a:ext cx="3502696" cy="1609532"/>
          </a:xfrm>
          <a:prstGeom prst="rect">
            <a:avLst/>
          </a:prstGeom>
          <a:pattFill prst="pct5">
            <a:fgClr>
              <a:schemeClr val="bg1">
                <a:lumMod val="50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9794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EDC1D-2AA7-41F1-A93F-3B3CBC33F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 Black" panose="020B0A04020102020204" pitchFamily="34" charset="0"/>
              </a:rPr>
              <a:t>Years of Service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sz="4000" dirty="0">
                <a:latin typeface="Arial Black" panose="020B0A04020102020204" pitchFamily="34" charset="0"/>
              </a:rPr>
              <a:t>25+ Years in 2021 or 2022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C638F47-BF90-44B0-9FDF-0EA1E2AA75C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05609296"/>
              </p:ext>
            </p:extLst>
          </p:nvPr>
        </p:nvGraphicFramePr>
        <p:xfrm>
          <a:off x="331572" y="1822446"/>
          <a:ext cx="5181600" cy="4463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674549306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225279767"/>
                    </a:ext>
                  </a:extLst>
                </a:gridCol>
              </a:tblGrid>
              <a:tr h="2975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25 Years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Area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544734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Kevin Ainsworth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Denver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8557524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Terry Angell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Denver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1526284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John-David Broderius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Greeley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8846500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Terry Crow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Colorado Springs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3211386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Wade Dean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Denver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2518993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John Gonzales Jr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Trinidad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5274017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Sean Grogan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Fort Collins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4187142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John Juranek Jr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Denver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8336183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Calvin Martin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Pueblo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9427264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Robert Prokopec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Colorado Springs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9362418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Jeffrey Remley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Colorado Springs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6900224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Gerald Santos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Pueblo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0186198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Dale Velchkoff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Denver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2453777"/>
                  </a:ext>
                </a:extLst>
              </a:tr>
              <a:tr h="2975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Bill Woodson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Denver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2143020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57A8E40-B501-4540-9B20-74A24ABBF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344567"/>
              </p:ext>
            </p:extLst>
          </p:nvPr>
        </p:nvGraphicFramePr>
        <p:xfrm>
          <a:off x="6678828" y="1822446"/>
          <a:ext cx="5181600" cy="4463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1365424505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791013024"/>
                    </a:ext>
                  </a:extLst>
                </a:gridCol>
              </a:tblGrid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30 Years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Area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442039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Steven Alexander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Grand Junction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1658336"/>
                  </a:ext>
                </a:extLst>
              </a:tr>
              <a:tr h="303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David Bogen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Denver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9523445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35 Years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Area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010841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Roger Pratt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Colorado Springs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1175120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Larry Lawhead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Greeley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5604515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Richard Plankis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Delta/Montrose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209209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David Schroeder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Delta/Montrose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1850174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40 Years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Area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81899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Hal Kappius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Greeley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8810400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Richard Peecher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Lamar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8944501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45 Years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Area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415015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Dan Weikle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Boulder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176156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50 Years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Area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777809"/>
                  </a:ext>
                </a:extLst>
              </a:tr>
              <a:tr h="2971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Steven Heuer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Denver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9128477"/>
                  </a:ext>
                </a:extLst>
              </a:tr>
            </a:tbl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ABAC90D-9E7A-49F8-A312-83220AC12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1572" y="580470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6250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B8B60-C141-4454-A7F2-463775D63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8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Arial Black" panose="020B0A04020102020204" pitchFamily="34" charset="0"/>
              </a:rPr>
              <a:t>2021 Semi-Finals Umpires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8FA04218-A917-40E9-A580-B37EEC2905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716998"/>
              </p:ext>
            </p:extLst>
          </p:nvPr>
        </p:nvGraphicFramePr>
        <p:xfrm>
          <a:off x="838203" y="1661444"/>
          <a:ext cx="10515597" cy="4559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48421410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65220026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094562694"/>
                    </a:ext>
                  </a:extLst>
                </a:gridCol>
              </a:tblGrid>
              <a:tr h="4511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28594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Kevin Ainsworth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Chuck French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Scott Lindenberg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5652133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David Anson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Richard Gillenwaters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Chris Lundwall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1675018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Everett Bates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Allan Hampson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David Martinez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7804803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Bill Beasley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Terry Haynie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Terry Reed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321985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Pat Corcoran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Steve Heuer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Damian Savolt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698806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George Demetriou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Greg Holstine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Steve Schleper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28203520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Jason Dittburner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Don Howard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Vern Scott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5272664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Brandon Driessen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Larry Lawhead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Bryan Sperry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1183429"/>
                  </a:ext>
                </a:extLst>
              </a:tr>
              <a:tr h="45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Bill Fleming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Reid Lester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Gary Weibert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53913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665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06BE-95DD-4582-A579-3A09B70E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5A Championship Umpires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D5F0D-AD3C-4DD4-83F8-A2EECD646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sv-SE" sz="3200" b="1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r>
              <a:rPr lang="sv-SE" sz="32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Brian Wheeler</a:t>
            </a:r>
          </a:p>
          <a:p>
            <a:pPr algn="r"/>
            <a:r>
              <a:rPr lang="sv-SE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Grand Junction</a:t>
            </a:r>
          </a:p>
          <a:p>
            <a:endParaRPr lang="sv-SE" sz="3200" b="1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r>
              <a:rPr lang="sv-SE" sz="32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Tom Albano</a:t>
            </a:r>
          </a:p>
          <a:p>
            <a:pPr algn="r"/>
            <a:r>
              <a:rPr lang="sv-SE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Denver</a:t>
            </a:r>
          </a:p>
          <a:p>
            <a:endParaRPr lang="sv-SE" sz="3200" b="1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r>
              <a:rPr lang="sv-SE" sz="32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Jordan Bishop</a:t>
            </a:r>
          </a:p>
          <a:p>
            <a:pPr algn="r"/>
            <a:r>
              <a:rPr lang="sv-SE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Loveland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FBB9BC06-CB94-44BC-8287-C251DA9217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0" b="131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4598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06BE-95DD-4582-A579-3A09B70E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4A Championship Umpires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D5F0D-AD3C-4DD4-83F8-A2EECD646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de-DE" b="0" i="0" dirty="0">
              <a:solidFill>
                <a:srgbClr val="333333"/>
              </a:solidFill>
              <a:effectLst/>
              <a:latin typeface="lucida grande"/>
            </a:endParaRPr>
          </a:p>
          <a:p>
            <a:r>
              <a:rPr lang="de-DE" sz="27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Jim Knapp</a:t>
            </a:r>
          </a:p>
          <a:p>
            <a:pPr algn="r"/>
            <a:r>
              <a:rPr lang="de-DE" sz="2700" b="1" dirty="0">
                <a:solidFill>
                  <a:srgbClr val="333333"/>
                </a:solidFill>
                <a:latin typeface="Arial Black" panose="020B0A04020102020204" pitchFamily="34" charset="0"/>
              </a:rPr>
              <a:t>Denver</a:t>
            </a:r>
          </a:p>
          <a:p>
            <a:endParaRPr lang="de-DE" sz="2700" b="1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r>
              <a:rPr lang="de-DE" sz="27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Mark Boger</a:t>
            </a:r>
          </a:p>
          <a:p>
            <a:pPr algn="r"/>
            <a:r>
              <a:rPr lang="de-DE" sz="2700" b="1" dirty="0">
                <a:solidFill>
                  <a:srgbClr val="333333"/>
                </a:solidFill>
                <a:latin typeface="Arial Black" panose="020B0A04020102020204" pitchFamily="34" charset="0"/>
              </a:rPr>
              <a:t>Colorado Springs</a:t>
            </a:r>
          </a:p>
          <a:p>
            <a:endParaRPr lang="de-DE" sz="2700" b="1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r>
              <a:rPr lang="de-DE" sz="27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Pat Garcia</a:t>
            </a:r>
          </a:p>
          <a:p>
            <a:pPr algn="r"/>
            <a:r>
              <a:rPr lang="de-DE" sz="2700" b="1" dirty="0">
                <a:solidFill>
                  <a:srgbClr val="333333"/>
                </a:solidFill>
                <a:latin typeface="Arial Black" panose="020B0A04020102020204" pitchFamily="34" charset="0"/>
              </a:rPr>
              <a:t>Pueblo</a:t>
            </a:r>
            <a:endParaRPr lang="en-US" sz="2700" b="1" dirty="0">
              <a:latin typeface="Arial Black" panose="020B0A04020102020204" pitchFamily="34" charset="0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D22C311-6480-40F9-A457-5FA023B271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8" b="84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5036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06BE-95DD-4582-A579-3A09B70E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3A Championship Umpires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D5F0D-AD3C-4DD4-83F8-A2EECD646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b="0" i="0" dirty="0">
              <a:solidFill>
                <a:srgbClr val="333333"/>
              </a:solidFill>
              <a:effectLst/>
              <a:latin typeface="lucida grande"/>
            </a:endParaRPr>
          </a:p>
          <a:p>
            <a:r>
              <a:rPr lang="en-US" sz="2700" b="0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Neil Holstein</a:t>
            </a:r>
          </a:p>
          <a:p>
            <a:pPr algn="r"/>
            <a:r>
              <a:rPr lang="en-US" sz="2700" dirty="0">
                <a:solidFill>
                  <a:srgbClr val="333333"/>
                </a:solidFill>
                <a:latin typeface="Arial Black" panose="020B0A04020102020204" pitchFamily="34" charset="0"/>
              </a:rPr>
              <a:t>Fort Collins</a:t>
            </a:r>
          </a:p>
          <a:p>
            <a:endParaRPr lang="en-US" sz="2700" b="0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r>
              <a:rPr lang="en-US" sz="2700" b="0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Mike Coulter</a:t>
            </a:r>
          </a:p>
          <a:p>
            <a:pPr algn="r"/>
            <a:r>
              <a:rPr lang="en-US" sz="2700" dirty="0">
                <a:solidFill>
                  <a:srgbClr val="333333"/>
                </a:solidFill>
                <a:latin typeface="Arial Black" panose="020B0A04020102020204" pitchFamily="34" charset="0"/>
              </a:rPr>
              <a:t>Denver</a:t>
            </a:r>
          </a:p>
          <a:p>
            <a:endParaRPr lang="en-US" sz="2700" b="0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r>
              <a:rPr lang="en-US" sz="2700" b="0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Tony Fourcroy</a:t>
            </a:r>
          </a:p>
          <a:p>
            <a:pPr algn="r"/>
            <a:r>
              <a:rPr lang="en-US" sz="2700" dirty="0">
                <a:solidFill>
                  <a:srgbClr val="333333"/>
                </a:solidFill>
                <a:latin typeface="Arial Black" panose="020B0A04020102020204" pitchFamily="34" charset="0"/>
              </a:rPr>
              <a:t>Fort Collins</a:t>
            </a:r>
            <a:endParaRPr lang="en-US" sz="2700" dirty="0">
              <a:latin typeface="Arial Black" panose="020B0A04020102020204" pitchFamily="34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9A1B115-8E36-47A8-B01D-FEC18CAB6E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" r="14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9036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06BE-95DD-4582-A579-3A09B70E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2A Championship Umpires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D5F0D-AD3C-4DD4-83F8-A2EECD646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b="0" i="0" dirty="0">
              <a:solidFill>
                <a:srgbClr val="333333"/>
              </a:solidFill>
              <a:effectLst/>
              <a:latin typeface="lucida grande"/>
            </a:endParaRPr>
          </a:p>
          <a:p>
            <a:r>
              <a:rPr lang="en-US" sz="29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Bob Richardson</a:t>
            </a:r>
          </a:p>
          <a:p>
            <a:pPr algn="r"/>
            <a:r>
              <a:rPr lang="en-US" sz="2900" b="1" dirty="0">
                <a:solidFill>
                  <a:srgbClr val="333333"/>
                </a:solidFill>
                <a:latin typeface="Arial Black" panose="020B0A04020102020204" pitchFamily="34" charset="0"/>
              </a:rPr>
              <a:t>Glenwood Springs</a:t>
            </a:r>
            <a:endParaRPr lang="en-US" sz="2900" b="1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endParaRPr lang="en-US" sz="2900" b="1" dirty="0">
              <a:solidFill>
                <a:srgbClr val="333333"/>
              </a:solidFill>
              <a:latin typeface="Arial Black" panose="020B0A04020102020204" pitchFamily="34" charset="0"/>
            </a:endParaRPr>
          </a:p>
          <a:p>
            <a:r>
              <a:rPr lang="en-US" sz="29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Rick Soares</a:t>
            </a:r>
          </a:p>
          <a:p>
            <a:pPr algn="r"/>
            <a:r>
              <a:rPr lang="en-US" sz="2900" b="1" dirty="0">
                <a:solidFill>
                  <a:srgbClr val="333333"/>
                </a:solidFill>
                <a:latin typeface="Arial Black" panose="020B0A04020102020204" pitchFamily="34" charset="0"/>
              </a:rPr>
              <a:t>Pueblo</a:t>
            </a:r>
            <a:endParaRPr lang="en-US" sz="2900" b="1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endParaRPr lang="en-US" sz="2900" b="1" dirty="0">
              <a:solidFill>
                <a:srgbClr val="333333"/>
              </a:solidFill>
              <a:latin typeface="Arial Black" panose="020B0A04020102020204" pitchFamily="34" charset="0"/>
            </a:endParaRPr>
          </a:p>
          <a:p>
            <a:r>
              <a:rPr lang="en-US" sz="29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Peter Hinamen</a:t>
            </a:r>
          </a:p>
          <a:p>
            <a:pPr algn="r"/>
            <a:r>
              <a:rPr lang="en-US" sz="2900" b="1" dirty="0">
                <a:solidFill>
                  <a:srgbClr val="333333"/>
                </a:solidFill>
                <a:latin typeface="Arial Black" panose="020B0A04020102020204" pitchFamily="34" charset="0"/>
              </a:rPr>
              <a:t>Denver</a:t>
            </a:r>
            <a:endParaRPr lang="en-US" sz="2900" b="1" dirty="0">
              <a:latin typeface="Arial Black" panose="020B0A04020102020204" pitchFamily="34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4E49B9C-8087-4D48-8D29-BBF25A4E04E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" r="19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54364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06BE-95DD-4582-A579-3A09B70E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1A Championship Umpires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D5F0D-AD3C-4DD4-83F8-A2EECD646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b="0" i="0" dirty="0">
              <a:solidFill>
                <a:srgbClr val="333333"/>
              </a:solidFill>
              <a:effectLst/>
              <a:latin typeface="lucida grande"/>
            </a:endParaRPr>
          </a:p>
          <a:p>
            <a:r>
              <a:rPr lang="en-US" sz="27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Fred Zuercher</a:t>
            </a:r>
          </a:p>
          <a:p>
            <a:pPr algn="r"/>
            <a:r>
              <a:rPr lang="en-US" sz="2700" b="1" dirty="0">
                <a:solidFill>
                  <a:srgbClr val="333333"/>
                </a:solidFill>
                <a:latin typeface="Arial Black" panose="020B0A04020102020204" pitchFamily="34" charset="0"/>
              </a:rPr>
              <a:t>Colorado Springs</a:t>
            </a:r>
            <a:endParaRPr lang="en-US" sz="2700" b="1" i="0" dirty="0">
              <a:solidFill>
                <a:srgbClr val="333333"/>
              </a:solidFill>
              <a:effectLst/>
              <a:latin typeface="Arial Black" panose="020B0A04020102020204" pitchFamily="34" charset="0"/>
            </a:endParaRPr>
          </a:p>
          <a:p>
            <a:endParaRPr lang="en-US" sz="2700" b="1" dirty="0">
              <a:solidFill>
                <a:srgbClr val="333333"/>
              </a:solidFill>
              <a:latin typeface="Arial Black" panose="020B0A04020102020204" pitchFamily="34" charset="0"/>
            </a:endParaRPr>
          </a:p>
          <a:p>
            <a:r>
              <a:rPr lang="en-US" sz="27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Norm Johnson</a:t>
            </a:r>
          </a:p>
          <a:p>
            <a:pPr algn="r"/>
            <a:r>
              <a:rPr lang="en-US" sz="2700" b="1" dirty="0">
                <a:solidFill>
                  <a:srgbClr val="333333"/>
                </a:solidFill>
                <a:latin typeface="Arial Black" panose="020B0A04020102020204" pitchFamily="34" charset="0"/>
              </a:rPr>
              <a:t>Greeley</a:t>
            </a:r>
          </a:p>
          <a:p>
            <a:endParaRPr lang="en-US" sz="2700" b="1" dirty="0">
              <a:solidFill>
                <a:srgbClr val="333333"/>
              </a:solidFill>
              <a:latin typeface="Arial Black" panose="020B0A04020102020204" pitchFamily="34" charset="0"/>
            </a:endParaRPr>
          </a:p>
          <a:p>
            <a:r>
              <a:rPr lang="en-US" sz="27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Ron Metcalfe</a:t>
            </a:r>
          </a:p>
          <a:p>
            <a:pPr algn="r"/>
            <a:r>
              <a:rPr lang="en-US" sz="2700" b="1" dirty="0">
                <a:solidFill>
                  <a:srgbClr val="333333"/>
                </a:solidFill>
                <a:latin typeface="Arial Black" panose="020B0A04020102020204" pitchFamily="34" charset="0"/>
              </a:rPr>
              <a:t>Yuma</a:t>
            </a:r>
            <a:endParaRPr lang="en-US" sz="2700" b="1" dirty="0">
              <a:latin typeface="Arial Black" panose="020B0A04020102020204" pitchFamily="34" charset="0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F039A67-5865-43E0-9653-B828E0DBD37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" r="51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1539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339</Words>
  <Application>Microsoft Office PowerPoint</Application>
  <PresentationFormat>Widescreen</PresentationFormat>
  <Paragraphs>154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lucida grande</vt:lpstr>
      <vt:lpstr>Office Theme</vt:lpstr>
      <vt:lpstr>2021 Umpire Awards </vt:lpstr>
      <vt:lpstr>Awards</vt:lpstr>
      <vt:lpstr>Years of Service 25+ Years in 2021 or 2022</vt:lpstr>
      <vt:lpstr>2021 Semi-Finals Umpires</vt:lpstr>
      <vt:lpstr>5A Championship Umpires</vt:lpstr>
      <vt:lpstr>4A Championship Umpires</vt:lpstr>
      <vt:lpstr>3A Championship Umpires</vt:lpstr>
      <vt:lpstr>2A Championship Umpires</vt:lpstr>
      <vt:lpstr>1A Championship Umpires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Championship Umpires Awards</dc:title>
  <dc:creator>gholstine</dc:creator>
  <cp:lastModifiedBy>Terry Angell</cp:lastModifiedBy>
  <cp:revision>14</cp:revision>
  <dcterms:created xsi:type="dcterms:W3CDTF">2021-11-05T16:50:18Z</dcterms:created>
  <dcterms:modified xsi:type="dcterms:W3CDTF">2022-02-25T14:42:02Z</dcterms:modified>
</cp:coreProperties>
</file>